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s/slide1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s/slide19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7" r:id="rId2"/>
    <p:sldId id="258" r:id="rId3"/>
    <p:sldId id="267" r:id="rId4"/>
    <p:sldId id="259" r:id="rId5"/>
    <p:sldId id="268" r:id="rId6"/>
    <p:sldId id="260" r:id="rId7"/>
    <p:sldId id="269" r:id="rId8"/>
    <p:sldId id="261" r:id="rId9"/>
    <p:sldId id="270" r:id="rId10"/>
    <p:sldId id="262" r:id="rId11"/>
    <p:sldId id="271" r:id="rId12"/>
    <p:sldId id="263" r:id="rId13"/>
    <p:sldId id="272" r:id="rId14"/>
    <p:sldId id="264" r:id="rId15"/>
    <p:sldId id="273" r:id="rId16"/>
    <p:sldId id="265" r:id="rId17"/>
    <p:sldId id="274" r:id="rId18"/>
    <p:sldId id="266" r:id="rId19"/>
    <p:sldId id="275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111" d="100"/>
          <a:sy n="111" d="100"/>
        </p:scale>
        <p:origin x="-81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printerSettings" Target="printerSettings/printerSettings1.bin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12284-907A-994A-89E4-CD5437D76CBF}" type="datetimeFigureOut">
              <a:rPr lang="en-US" smtClean="0"/>
              <a:pPr/>
              <a:t>1/5/11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88E81-0D27-A047-858F-EE2A2F15A5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12284-907A-994A-89E4-CD5437D76CBF}" type="datetimeFigureOut">
              <a:rPr lang="en-US" smtClean="0"/>
              <a:pPr/>
              <a:t>1/5/11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88E81-0D27-A047-858F-EE2A2F15A5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12284-907A-994A-89E4-CD5437D76CBF}" type="datetimeFigureOut">
              <a:rPr lang="en-US" smtClean="0"/>
              <a:pPr/>
              <a:t>1/5/11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88E81-0D27-A047-858F-EE2A2F15A5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12284-907A-994A-89E4-CD5437D76CBF}" type="datetimeFigureOut">
              <a:rPr lang="en-US" smtClean="0"/>
              <a:pPr/>
              <a:t>1/5/11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88E81-0D27-A047-858F-EE2A2F15A5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12284-907A-994A-89E4-CD5437D76CBF}" type="datetimeFigureOut">
              <a:rPr lang="en-US" smtClean="0"/>
              <a:pPr/>
              <a:t>1/5/11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88E81-0D27-A047-858F-EE2A2F15A5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12284-907A-994A-89E4-CD5437D76CBF}" type="datetimeFigureOut">
              <a:rPr lang="en-US" smtClean="0"/>
              <a:pPr/>
              <a:t>1/5/11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88E81-0D27-A047-858F-EE2A2F15A5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12284-907A-994A-89E4-CD5437D76CBF}" type="datetimeFigureOut">
              <a:rPr lang="en-US" smtClean="0"/>
              <a:pPr/>
              <a:t>1/5/11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88E81-0D27-A047-858F-EE2A2F15A5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12284-907A-994A-89E4-CD5437D76CBF}" type="datetimeFigureOut">
              <a:rPr lang="en-US" smtClean="0"/>
              <a:pPr/>
              <a:t>1/5/11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88E81-0D27-A047-858F-EE2A2F15A5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12284-907A-994A-89E4-CD5437D76CBF}" type="datetimeFigureOut">
              <a:rPr lang="en-US" smtClean="0"/>
              <a:pPr/>
              <a:t>1/5/11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88E81-0D27-A047-858F-EE2A2F15A5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12284-907A-994A-89E4-CD5437D76CBF}" type="datetimeFigureOut">
              <a:rPr lang="en-US" smtClean="0"/>
              <a:pPr/>
              <a:t>1/5/11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88E81-0D27-A047-858F-EE2A2F15A5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12284-907A-994A-89E4-CD5437D76CBF}" type="datetimeFigureOut">
              <a:rPr lang="en-US" smtClean="0"/>
              <a:pPr/>
              <a:t>1/5/11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88E81-0D27-A047-858F-EE2A2F15A5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412284-907A-994A-89E4-CD5437D76CBF}" type="datetimeFigureOut">
              <a:rPr lang="en-US" smtClean="0"/>
              <a:pPr/>
              <a:t>1/5/11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C88E81-0D27-A047-858F-EE2A2F15A5E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Business?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32037"/>
            <a:ext cx="8229600" cy="4525963"/>
          </a:xfrm>
        </p:spPr>
        <p:txBody>
          <a:bodyPr/>
          <a:lstStyle/>
          <a:p>
            <a:r>
              <a:rPr lang="en-US" dirty="0" smtClean="0"/>
              <a:t>Have these businesses made impressions on YOU?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7574" y="3255001"/>
            <a:ext cx="3289300" cy="2463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3076" y="274638"/>
            <a:ext cx="1590607" cy="212354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08495"/>
            <a:ext cx="1590607" cy="21235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0-09-02 at 2.54.46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5858" y="2339414"/>
            <a:ext cx="6898497" cy="18912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0-09-02 at 2.54.46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5858" y="2339414"/>
            <a:ext cx="6898497" cy="189127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964397" y="4703385"/>
            <a:ext cx="426080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smtClean="0"/>
              <a:t>Answer:  Coca-Cola</a:t>
            </a:r>
            <a:endParaRPr 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0-09-02 at 2.58.37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3688" y="1355725"/>
            <a:ext cx="6096000" cy="323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0-09-02 at 2.58.37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3688" y="1355725"/>
            <a:ext cx="6096000" cy="32385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884311" y="5331934"/>
            <a:ext cx="36133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smtClean="0"/>
              <a:t>Answer:  Firefox </a:t>
            </a:r>
            <a:endParaRPr 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0-09-02 at 3.05.19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2691" y="2008187"/>
            <a:ext cx="2632334" cy="2561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0-09-02 at 3.05.19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2691" y="2008187"/>
            <a:ext cx="2632334" cy="256182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124567" y="4989433"/>
            <a:ext cx="415209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smtClean="0"/>
              <a:t>Answer:  Toys R Us</a:t>
            </a:r>
            <a:endParaRPr 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0-09-02 at 3.06.01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4338" y="1422400"/>
            <a:ext cx="6083300" cy="2120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0-09-02 at 3.06.01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4338" y="1422400"/>
            <a:ext cx="6083300" cy="21209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124567" y="4313603"/>
            <a:ext cx="315422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smtClean="0"/>
              <a:t>Answer:  Lego</a:t>
            </a:r>
            <a:endParaRPr 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0-09-02 at 3.07.47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1050" y="261190"/>
            <a:ext cx="2603500" cy="61849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0-09-02 at 3.07.47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1050" y="261191"/>
            <a:ext cx="2278994" cy="541400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207353" y="5835379"/>
            <a:ext cx="708434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smtClean="0"/>
              <a:t>Answer:  Kentucky Fried Chicken</a:t>
            </a:r>
            <a:endParaRPr 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0-09-02 at 2.39.39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6258" y="897920"/>
            <a:ext cx="5892800" cy="4406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0-09-02 at 2.39.39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6258" y="897920"/>
            <a:ext cx="5892800" cy="44069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654248" y="5721716"/>
            <a:ext cx="36709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/>
              <a:t>Answer:  Google</a:t>
            </a:r>
            <a:endParaRPr 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0-09-02 at 2.45.06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4163" y="758825"/>
            <a:ext cx="3848100" cy="511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0-09-02 at 2.45.06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4163" y="758825"/>
            <a:ext cx="3848100" cy="51181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612331" y="5876925"/>
            <a:ext cx="456161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smtClean="0"/>
              <a:t>Answer:  McDonalds</a:t>
            </a:r>
            <a:endParaRPr 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0-09-02 at 2.46.45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1614" y="263164"/>
            <a:ext cx="2965504" cy="59920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0-09-02 at 2.46.45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1614" y="263164"/>
            <a:ext cx="2965504" cy="599203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860081" y="6150114"/>
            <a:ext cx="34107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smtClean="0"/>
              <a:t>Answer:  Apple</a:t>
            </a:r>
            <a:endParaRPr 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0-09-02 at 2.48.33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390" y="2780387"/>
            <a:ext cx="5401375" cy="20067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0-09-02 at 2.48.33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390" y="2780387"/>
            <a:ext cx="5401375" cy="200676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158890" y="5344132"/>
            <a:ext cx="31021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smtClean="0"/>
              <a:t>Answer:  7-11</a:t>
            </a:r>
            <a:endParaRPr 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48</Words>
  <Application>Microsoft Macintosh PowerPoint</Application>
  <PresentationFormat>On-screen Show (4:3)</PresentationFormat>
  <Paragraphs>11</Paragraphs>
  <Slides>19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What is a Business?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a Business?</dc:title>
  <dc:creator>Paula Steele</dc:creator>
  <cp:lastModifiedBy>Paula Steele</cp:lastModifiedBy>
  <cp:revision>11</cp:revision>
  <dcterms:created xsi:type="dcterms:W3CDTF">2011-01-05T16:02:07Z</dcterms:created>
  <dcterms:modified xsi:type="dcterms:W3CDTF">2011-01-05T16:02:34Z</dcterms:modified>
</cp:coreProperties>
</file>